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466D26-09DE-41E5-9138-CBDEE2AF92C6}" type="datetimeFigureOut">
              <a:rPr lang="es-CO" smtClean="0"/>
              <a:t>25/02/2014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0C3082-9AEB-4EF0-BEDD-8C6AD487F67B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jdwWWSaWG0" TargetMode="External"/><Relationship Id="rId2" Type="http://schemas.openxmlformats.org/officeDocument/2006/relationships/hyperlink" Target="http://www.youtube.com/watch?v=83rArOhA2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vE_99DPvG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3rArOhA2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Bookman Old Style" pitchFamily="18" charset="0"/>
              </a:rPr>
              <a:t>Teoría de la vida</a:t>
            </a:r>
            <a:endParaRPr lang="es-CO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O" sz="4000" dirty="0" smtClean="0"/>
              <a:t>Tarea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07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4708" y="1318846"/>
            <a:ext cx="6400800" cy="685800"/>
          </a:xfrm>
        </p:spPr>
        <p:txBody>
          <a:bodyPr/>
          <a:lstStyle/>
          <a:p>
            <a:r>
              <a:rPr lang="es-CO" dirty="0" smtClean="0"/>
              <a:t>La vida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sz="3200" dirty="0" smtClean="0"/>
              <a:t>Definición</a:t>
            </a:r>
          </a:p>
          <a:p>
            <a:r>
              <a:rPr lang="es-CO" sz="3200" dirty="0" smtClean="0"/>
              <a:t>Videos </a:t>
            </a:r>
          </a:p>
          <a:p>
            <a:r>
              <a:rPr lang="es-CO" sz="3200" dirty="0" smtClean="0"/>
              <a:t>Like de las paginas de donde extraje la información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6172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Definición 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CO" dirty="0"/>
              <a:t>La vida es resultado de una generación espontanea de la vida inerte que a través de millones de años se abrió paso para que ciertas moléculas lograran duplicarse dando origen a procesos que hoy llamamos </a:t>
            </a:r>
            <a:r>
              <a:rPr lang="es-CO" dirty="0" smtClean="0"/>
              <a:t>vida</a:t>
            </a:r>
            <a:r>
              <a:rPr lang="es-CO" dirty="0"/>
              <a:t>. en nuestro interior también es una pregunta de acuciosamente y frecuentemente viene a nuestra mente y de alguna forma encontrar respuesta nos define en muchos campos, como son nuestras creencias y principios. desde el punto de vista de la Biología, que es el más usado, hace alusión a aquello que distingue a los reinos animal, vegetal, hongos, protistas, arqueas y bacterias del resto de manifestaciones de la naturaleza.</a:t>
            </a:r>
          </a:p>
        </p:txBody>
      </p:sp>
    </p:spTree>
    <p:extLst>
      <p:ext uri="{BB962C8B-B14F-4D97-AF65-F5344CB8AC3E}">
        <p14:creationId xmlns:p14="http://schemas.microsoft.com/office/powerpoint/2010/main" val="873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videos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276872"/>
            <a:ext cx="6400800" cy="3048001"/>
          </a:xfrm>
        </p:spPr>
        <p:txBody>
          <a:bodyPr/>
          <a:lstStyle/>
          <a:p>
            <a:pPr algn="just"/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www.youtube.com/watch?v=83rArOhA2Uk</a:t>
            </a:r>
            <a:endParaRPr lang="es-CO" dirty="0" smtClean="0"/>
          </a:p>
          <a:p>
            <a:pPr algn="just"/>
            <a:r>
              <a:rPr lang="es-CO" dirty="0">
                <a:hlinkClick r:id="rId3"/>
              </a:rPr>
              <a:t>http://</a:t>
            </a:r>
            <a:r>
              <a:rPr lang="es-CO" dirty="0" smtClean="0">
                <a:hlinkClick r:id="rId3"/>
              </a:rPr>
              <a:t>www.youtube.com/watch?v=mjdwWWSaWG0</a:t>
            </a:r>
            <a:endParaRPr lang="es-CO" dirty="0" smtClean="0"/>
          </a:p>
          <a:p>
            <a:pPr algn="just"/>
            <a:r>
              <a:rPr lang="es-CO" dirty="0">
                <a:hlinkClick r:id="rId4"/>
              </a:rPr>
              <a:t>http://</a:t>
            </a:r>
            <a:r>
              <a:rPr lang="es-CO" dirty="0" smtClean="0">
                <a:hlinkClick r:id="rId4"/>
              </a:rPr>
              <a:t>www.youtube.com/watch?v=xvE_99DPvGI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37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Like de las paginas visitadas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www.youtube.com/watch?v=83rArOhA2Uk</a:t>
            </a:r>
            <a:endParaRPr lang="es-CO" dirty="0" smtClean="0"/>
          </a:p>
          <a:p>
            <a:pPr algn="just"/>
            <a:r>
              <a:rPr lang="es-CO" dirty="0"/>
              <a:t>http://www.youtube.com/watch?v=mjdwWWSaWG0</a:t>
            </a:r>
          </a:p>
          <a:p>
            <a:pPr algn="just"/>
            <a:r>
              <a:rPr lang="es-CO" dirty="0"/>
              <a:t>http://www.youtube.com/watch?v=xvE_99DPvGI</a:t>
            </a:r>
          </a:p>
          <a:p>
            <a:pPr algn="just"/>
            <a:r>
              <a:rPr lang="es-CO" dirty="0"/>
              <a:t>http://myprofeciencias.wordpress.com/2011/01/31/teoras-del-origen-de-la-vida/</a:t>
            </a:r>
          </a:p>
          <a:p>
            <a:pPr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71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Fabián de Jesús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dirty="0" smtClean="0"/>
              <a:t>Zapata moreno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41855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166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Alta costura</vt:lpstr>
      <vt:lpstr>Teoría de la vida</vt:lpstr>
      <vt:lpstr>La vida</vt:lpstr>
      <vt:lpstr>Definición </vt:lpstr>
      <vt:lpstr>videos</vt:lpstr>
      <vt:lpstr>Like de las paginas visitadas</vt:lpstr>
      <vt:lpstr>Fabián de Jesús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de la vida</dc:title>
  <dc:creator>USUARIO</dc:creator>
  <cp:lastModifiedBy>USUARIO</cp:lastModifiedBy>
  <cp:revision>7</cp:revision>
  <dcterms:created xsi:type="dcterms:W3CDTF">2014-02-25T22:25:54Z</dcterms:created>
  <dcterms:modified xsi:type="dcterms:W3CDTF">2014-02-25T23:22:54Z</dcterms:modified>
</cp:coreProperties>
</file>